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58" r:id="rId3"/>
    <p:sldId id="256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721" autoAdjust="0"/>
  </p:normalViewPr>
  <p:slideViewPr>
    <p:cSldViewPr>
      <p:cViewPr varScale="1">
        <p:scale>
          <a:sx n="83" d="100"/>
          <a:sy n="83" d="100"/>
        </p:scale>
        <p:origin x="-45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C04C8047-84F4-4D5C-A642-8BEC18F9E8B2}" type="datetimeFigureOut">
              <a:rPr lang="ru-RU" smtClean="0"/>
              <a:pPr/>
              <a:t>22.11.2015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F40E95F-9B2F-4962-952F-75C3DE4950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04C8047-84F4-4D5C-A642-8BEC18F9E8B2}" type="datetimeFigureOut">
              <a:rPr lang="ru-RU" smtClean="0"/>
              <a:pPr/>
              <a:t>22.11.2015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40E95F-9B2F-4962-952F-75C3DE4950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04C8047-84F4-4D5C-A642-8BEC18F9E8B2}" type="datetimeFigureOut">
              <a:rPr lang="ru-RU" smtClean="0"/>
              <a:pPr/>
              <a:t>22.11.2015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F40E95F-9B2F-4962-952F-75C3DE4950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04C8047-84F4-4D5C-A642-8BEC18F9E8B2}" type="datetimeFigureOut">
              <a:rPr lang="ru-RU" smtClean="0"/>
              <a:pPr/>
              <a:t>22.11.2015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40E95F-9B2F-4962-952F-75C3DE4950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04C8047-84F4-4D5C-A642-8BEC18F9E8B2}" type="datetimeFigureOut">
              <a:rPr lang="ru-RU" smtClean="0"/>
              <a:pPr/>
              <a:t>22.11.2015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40E95F-9B2F-4962-952F-75C3DE4950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04C8047-84F4-4D5C-A642-8BEC18F9E8B2}" type="datetimeFigureOut">
              <a:rPr lang="ru-RU" smtClean="0"/>
              <a:pPr/>
              <a:t>22.11.2015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40E95F-9B2F-4962-952F-75C3DE4950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04C8047-84F4-4D5C-A642-8BEC18F9E8B2}" type="datetimeFigureOut">
              <a:rPr lang="ru-RU" smtClean="0"/>
              <a:pPr/>
              <a:t>22.11.2015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40E95F-9B2F-4962-952F-75C3DE4950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04C8047-84F4-4D5C-A642-8BEC18F9E8B2}" type="datetimeFigureOut">
              <a:rPr lang="ru-RU" smtClean="0"/>
              <a:pPr/>
              <a:t>22.11.2015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40E95F-9B2F-4962-952F-75C3DE4950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04C8047-84F4-4D5C-A642-8BEC18F9E8B2}" type="datetimeFigureOut">
              <a:rPr lang="ru-RU" smtClean="0"/>
              <a:pPr/>
              <a:t>22.11.2015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40E95F-9B2F-4962-952F-75C3DE49503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04C8047-84F4-4D5C-A642-8BEC18F9E8B2}" type="datetimeFigureOut">
              <a:rPr lang="ru-RU" smtClean="0"/>
              <a:pPr/>
              <a:t>22.11.2015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40E95F-9B2F-4962-952F-75C3DE4950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C04C8047-84F4-4D5C-A642-8BEC18F9E8B2}" type="datetimeFigureOut">
              <a:rPr lang="ru-RU" smtClean="0"/>
              <a:pPr/>
              <a:t>22.11.2015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F40E95F-9B2F-4962-952F-75C3DE4950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C04C8047-84F4-4D5C-A642-8BEC18F9E8B2}" type="datetimeFigureOut">
              <a:rPr lang="ru-RU" smtClean="0"/>
              <a:pPr/>
              <a:t>22.11.2015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F40E95F-9B2F-4962-952F-75C3DE49503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parta-kontorka.ru/krest.gif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85728"/>
            <a:ext cx="7615262" cy="6170008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1800" dirty="0" smtClean="0">
                <a:latin typeface="Arial Black" pitchFamily="34" charset="0"/>
              </a:rPr>
              <a:t>МБОУ </a:t>
            </a:r>
            <a:r>
              <a:rPr lang="ru-RU" sz="1800" dirty="0" err="1" smtClean="0">
                <a:latin typeface="Arial Black" pitchFamily="34" charset="0"/>
              </a:rPr>
              <a:t>Сарсак-Омгинский</a:t>
            </a:r>
            <a:r>
              <a:rPr lang="ru-RU" sz="1800" dirty="0" smtClean="0">
                <a:latin typeface="Arial Black" pitchFamily="34" charset="0"/>
              </a:rPr>
              <a:t> лицей</a:t>
            </a:r>
          </a:p>
          <a:p>
            <a:pPr algn="ctr">
              <a:buNone/>
            </a:pPr>
            <a:r>
              <a:rPr lang="ru-RU" sz="1800" dirty="0" err="1" smtClean="0">
                <a:latin typeface="Arial Black" pitchFamily="34" charset="0"/>
              </a:rPr>
              <a:t>Агрызского</a:t>
            </a:r>
            <a:r>
              <a:rPr lang="ru-RU" sz="1800" dirty="0" smtClean="0">
                <a:latin typeface="Arial Black" pitchFamily="34" charset="0"/>
              </a:rPr>
              <a:t> муниципального района РТ</a:t>
            </a:r>
          </a:p>
          <a:p>
            <a:pPr algn="ctr">
              <a:buNone/>
            </a:pPr>
            <a:endParaRPr lang="ru-RU" sz="1800" dirty="0" smtClean="0">
              <a:latin typeface="Arial Black" pitchFamily="34" charset="0"/>
            </a:endParaRPr>
          </a:p>
          <a:p>
            <a:pPr algn="ctr">
              <a:buNone/>
            </a:pPr>
            <a:endParaRPr lang="ru-RU" sz="1800" dirty="0" smtClean="0">
              <a:solidFill>
                <a:schemeClr val="accent2"/>
              </a:solidFill>
              <a:latin typeface="Arial Black" pitchFamily="34" charset="0"/>
            </a:endParaRPr>
          </a:p>
          <a:p>
            <a:pPr algn="ctr">
              <a:buNone/>
            </a:pPr>
            <a:r>
              <a:rPr lang="ru-RU" sz="4400" dirty="0" err="1" smtClean="0">
                <a:solidFill>
                  <a:schemeClr val="accent2"/>
                </a:solidFill>
                <a:latin typeface="Arial Black" pitchFamily="34" charset="0"/>
              </a:rPr>
              <a:t>Здоровьесберегающие</a:t>
            </a:r>
            <a:r>
              <a:rPr lang="ru-RU" sz="4400" dirty="0" smtClean="0">
                <a:solidFill>
                  <a:schemeClr val="accent2"/>
                </a:solidFill>
                <a:latin typeface="Arial Black" pitchFamily="34" charset="0"/>
              </a:rPr>
              <a:t> технологии</a:t>
            </a:r>
            <a:br>
              <a:rPr lang="ru-RU" sz="4400" dirty="0" smtClean="0">
                <a:solidFill>
                  <a:schemeClr val="accent2"/>
                </a:solidFill>
                <a:latin typeface="Arial Black" pitchFamily="34" charset="0"/>
              </a:rPr>
            </a:br>
            <a:r>
              <a:rPr lang="ru-RU" sz="4400" dirty="0" smtClean="0">
                <a:solidFill>
                  <a:schemeClr val="accent2"/>
                </a:solidFill>
                <a:latin typeface="Arial Black" pitchFamily="34" charset="0"/>
              </a:rPr>
              <a:t> В.Ф. Базарного</a:t>
            </a:r>
          </a:p>
          <a:p>
            <a:pPr algn="ctr">
              <a:buNone/>
            </a:pPr>
            <a:endParaRPr lang="ru-RU" sz="4000" dirty="0" smtClean="0">
              <a:solidFill>
                <a:schemeClr val="accent2"/>
              </a:solidFill>
              <a:latin typeface="Arial Black" pitchFamily="34" charset="0"/>
            </a:endParaRPr>
          </a:p>
          <a:p>
            <a:pPr algn="ctr">
              <a:buNone/>
            </a:pPr>
            <a:r>
              <a:rPr lang="ru-RU" sz="1900" dirty="0" smtClean="0">
                <a:latin typeface="Arial Black" pitchFamily="34" charset="0"/>
              </a:rPr>
              <a:t>Учитель начальных классов</a:t>
            </a:r>
          </a:p>
          <a:p>
            <a:pPr algn="ctr">
              <a:buNone/>
            </a:pPr>
            <a:r>
              <a:rPr lang="ru-RU" sz="1900" dirty="0" smtClean="0">
                <a:latin typeface="Arial Black" pitchFamily="34" charset="0"/>
              </a:rPr>
              <a:t>первой квалификационной категории</a:t>
            </a:r>
          </a:p>
          <a:p>
            <a:pPr algn="ctr">
              <a:buNone/>
            </a:pPr>
            <a:r>
              <a:rPr lang="ru-RU" sz="1900" dirty="0" err="1" smtClean="0">
                <a:latin typeface="Arial Black" pitchFamily="34" charset="0"/>
              </a:rPr>
              <a:t>Байкова</a:t>
            </a:r>
            <a:r>
              <a:rPr lang="ru-RU" sz="1900" dirty="0" smtClean="0">
                <a:latin typeface="Arial Black" pitchFamily="34" charset="0"/>
              </a:rPr>
              <a:t> Татьяна Всеволодовна</a:t>
            </a:r>
          </a:p>
          <a:p>
            <a:pPr algn="ctr">
              <a:buNone/>
            </a:pPr>
            <a:endParaRPr lang="ru-RU" sz="2800" dirty="0" smtClean="0">
              <a:latin typeface="Arial Black" pitchFamily="34" charset="0"/>
            </a:endParaRPr>
          </a:p>
          <a:p>
            <a:pPr algn="ctr">
              <a:buNone/>
            </a:pPr>
            <a:r>
              <a:rPr lang="ru-RU" sz="2000" dirty="0" smtClean="0">
                <a:latin typeface="Arial Black" pitchFamily="34" charset="0"/>
              </a:rPr>
              <a:t>2015 год</a:t>
            </a:r>
            <a:endParaRPr lang="ru-RU" sz="2000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14942" y="285728"/>
            <a:ext cx="3429000" cy="20574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Владимир Филиппович Базарный 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5389098" y="2571744"/>
            <a:ext cx="3429000" cy="3929090"/>
          </a:xfrm>
        </p:spPr>
        <p:txBody>
          <a:bodyPr>
            <a:normAutofit lnSpcReduction="10000"/>
          </a:bodyPr>
          <a:lstStyle/>
          <a:p>
            <a:r>
              <a:rPr lang="ru-RU" sz="2000" dirty="0" smtClean="0">
                <a:latin typeface="Arial" charset="0"/>
                <a:cs typeface="Arial" charset="0"/>
              </a:rPr>
              <a:t>Русский учёный, врач, педагог-новатор, доктор медицинских наук, академик Российской академии творческой педагогики. Почётный работник общего образования Российской Федерации.</a:t>
            </a:r>
          </a:p>
          <a:p>
            <a:r>
              <a:rPr lang="ru-RU" sz="2000" dirty="0" smtClean="0">
                <a:latin typeface="Arial" charset="0"/>
                <a:cs typeface="Arial" charset="0"/>
              </a:rPr>
              <a:t> Основатель нового направления в науке - </a:t>
            </a:r>
            <a:r>
              <a:rPr lang="ru-RU" sz="2000" dirty="0" err="1" smtClean="0">
                <a:latin typeface="Arial" charset="0"/>
                <a:cs typeface="Arial" charset="0"/>
              </a:rPr>
              <a:t>здоровьеразвивающей</a:t>
            </a:r>
            <a:r>
              <a:rPr lang="ru-RU" sz="2000" dirty="0" smtClean="0">
                <a:latin typeface="Arial" charset="0"/>
                <a:cs typeface="Arial" charset="0"/>
              </a:rPr>
              <a:t> педагогики. </a:t>
            </a:r>
          </a:p>
          <a:p>
            <a:endParaRPr lang="ru-RU" sz="2000" dirty="0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t="11578" b="11578"/>
          <a:stretch>
            <a:fillRect/>
          </a:stretch>
        </p:blipFill>
        <p:spPr bwMode="auto"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714356"/>
            <a:ext cx="7239000" cy="574138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b="1" dirty="0" smtClean="0">
                <a:solidFill>
                  <a:schemeClr val="accent2"/>
                </a:solidFill>
                <a:latin typeface="Arial" charset="0"/>
                <a:cs typeface="Arial" charset="0"/>
              </a:rPr>
              <a:t>«Здоровье- это резервы сил: иммунных, защитных, физических и духовных . </a:t>
            </a:r>
          </a:p>
          <a:p>
            <a:pPr algn="ctr">
              <a:buNone/>
            </a:pPr>
            <a:endParaRPr lang="ru-RU" sz="2800" b="1" dirty="0" smtClean="0">
              <a:solidFill>
                <a:schemeClr val="accent2"/>
              </a:solidFill>
              <a:latin typeface="Arial" charset="0"/>
              <a:cs typeface="Arial" charset="0"/>
            </a:endParaRPr>
          </a:p>
          <a:p>
            <a:pPr algn="ctr">
              <a:buNone/>
            </a:pPr>
            <a:r>
              <a:rPr lang="ru-RU" sz="2800" b="1" dirty="0" smtClean="0">
                <a:solidFill>
                  <a:schemeClr val="accent2"/>
                </a:solidFill>
                <a:latin typeface="Arial" charset="0"/>
                <a:cs typeface="Arial" charset="0"/>
              </a:rPr>
              <a:t>И они не даются изначально, а взращиваются по законам воспитания.</a:t>
            </a:r>
          </a:p>
          <a:p>
            <a:pPr algn="ctr">
              <a:buNone/>
            </a:pPr>
            <a:endParaRPr lang="ru-RU" sz="2800" b="1" dirty="0" smtClean="0">
              <a:solidFill>
                <a:schemeClr val="accent2"/>
              </a:solidFill>
              <a:latin typeface="Arial" charset="0"/>
              <a:cs typeface="Arial" charset="0"/>
            </a:endParaRPr>
          </a:p>
          <a:p>
            <a:pPr algn="ctr">
              <a:buNone/>
            </a:pPr>
            <a:r>
              <a:rPr lang="ru-RU" sz="2800" b="1" dirty="0" smtClean="0">
                <a:solidFill>
                  <a:schemeClr val="accent2"/>
                </a:solidFill>
                <a:latin typeface="Arial" charset="0"/>
                <a:cs typeface="Arial" charset="0"/>
              </a:rPr>
              <a:t> А наукой воспитания является педагогика.» </a:t>
            </a:r>
          </a:p>
          <a:p>
            <a:pPr algn="ctr">
              <a:buNone/>
            </a:pPr>
            <a:r>
              <a:rPr lang="ru-RU" sz="2800" b="1" dirty="0" smtClean="0">
                <a:solidFill>
                  <a:schemeClr val="accent2"/>
                </a:solidFill>
                <a:latin typeface="Arial" charset="0"/>
                <a:cs typeface="Arial" charset="0"/>
              </a:rPr>
              <a:t>                          </a:t>
            </a:r>
          </a:p>
          <a:p>
            <a:pPr algn="ctr">
              <a:buNone/>
            </a:pPr>
            <a:r>
              <a:rPr lang="ru-RU" sz="2800" b="1" dirty="0" smtClean="0">
                <a:solidFill>
                  <a:schemeClr val="accent2"/>
                </a:solidFill>
                <a:latin typeface="Arial" charset="0"/>
                <a:cs typeface="Arial" charset="0"/>
              </a:rPr>
              <a:t>  В.Ф.Базарный.</a:t>
            </a:r>
            <a:endParaRPr lang="ru-RU" sz="2800" b="1" dirty="0">
              <a:solidFill>
                <a:schemeClr val="accent2"/>
              </a:solidFill>
            </a:endParaRPr>
          </a:p>
        </p:txBody>
      </p:sp>
      <p:sp>
        <p:nvSpPr>
          <p:cNvPr id="8" name="Стрелка вниз 7"/>
          <p:cNvSpPr/>
          <p:nvPr/>
        </p:nvSpPr>
        <p:spPr>
          <a:xfrm>
            <a:off x="3857620" y="2214554"/>
            <a:ext cx="285752" cy="4286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>
            <a:off x="3929058" y="4000504"/>
            <a:ext cx="285752" cy="4286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 descr="https://docs.google.com/viewer?url=http%3A%2F%2Fnsportal.ru%2Fsites%2Fdefault%2Ffiles%2F2012%2F6%2Fbazarnyy.ppt&amp;docid=9203c8190e609e69447d95d0c0c2d072&amp;a=bi&amp;pagenumber=12&amp;w=524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1000100" y="571480"/>
            <a:ext cx="6286544" cy="4214842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571472" y="5072074"/>
            <a:ext cx="6929486" cy="1382691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    Гимнастика глаз (улучшает не только зрение, но тренирует мускулатуру лица ,оказывает положительное действие на артикуляционный аппарат)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214422"/>
            <a:ext cx="3520440" cy="4911741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dirty="0" smtClean="0">
                <a:latin typeface="Arial" charset="0"/>
              </a:rPr>
              <a:t>   Режим динамических поз позволяет эффективно развивать и функционировать внутренние органы, укрепляет опорно-двигательный аппарат, творческие способности и иммунитет, исчезает утомляемость, дети раскрепощены, свободны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6" name="Содержимое 3" descr="http://edu.of.ru/attach.asp?a_no=63569"/>
          <p:cNvPicPr>
            <a:picLocks noGrp="1"/>
          </p:cNvPicPr>
          <p:nvPr>
            <p:ph sz="half" idx="1"/>
          </p:nvPr>
        </p:nvPicPr>
        <p:blipFill>
          <a:blip r:embed="rId2"/>
          <a:srcRect l="2150" t="24541" r="70752" b="11176"/>
          <a:stretch>
            <a:fillRect/>
          </a:stretch>
        </p:blipFill>
        <p:spPr bwMode="auto">
          <a:xfrm>
            <a:off x="785786" y="1000108"/>
            <a:ext cx="2286016" cy="2286016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3714752"/>
            <a:ext cx="2928958" cy="2273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57158" y="4286256"/>
            <a:ext cx="7342090" cy="2071702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sz="2900" b="1" dirty="0" smtClean="0">
                <a:latin typeface="Times New Roman" pitchFamily="18" charset="0"/>
                <a:cs typeface="Times New Roman" pitchFamily="18" charset="0"/>
              </a:rPr>
              <a:t>    Для работы с наглядностью используется сенсорно-дидактическая подвеска или крест. На нем располагается дидактический материал на такой высоте, чтобы ребенок на пальчиках мог дотянуться до него и снять. Карточки с заданиями и ответами по желанию учителя могут находиться где угодно: за выключателем, на кресте, на занавеске, за цветком и т.д. Поэтому дети не прикованы к партам, постоянно находятся в движении.</a:t>
            </a:r>
            <a:endParaRPr lang="ru-RU" sz="2900" b="1" dirty="0" smtClean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6" name="i-main-pic" descr="Картинка 2 из 4">
            <a:hlinkClick r:id="rId2"/>
          </p:cNvPr>
          <p:cNvPicPr>
            <a:picLocks/>
          </p:cNvPicPr>
          <p:nvPr/>
        </p:nvPicPr>
        <p:blipFill>
          <a:blip r:embed="rId3"/>
          <a:srcRect l="7964" t="12480" b="15877"/>
          <a:stretch>
            <a:fillRect/>
          </a:stretch>
        </p:blipFill>
        <p:spPr>
          <a:xfrm>
            <a:off x="4786314" y="1000108"/>
            <a:ext cx="2428892" cy="2428892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7224" y="928670"/>
            <a:ext cx="3429024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42910" y="4357694"/>
            <a:ext cx="7127776" cy="1554155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sz="8000" b="1" dirty="0" smtClean="0">
                <a:latin typeface="Times New Roman" pitchFamily="18" charset="0"/>
                <a:cs typeface="Times New Roman" pitchFamily="18" charset="0"/>
              </a:rPr>
              <a:t>    Широкоформатное природно-экологическое панно используется на каждом уроке и является основой, вокруг которой разворачивается сюжет урока. Оно повышает эффективность формирования основных характеристик продуктивного воображения,  гармонизирует развитие личности в целом. </a:t>
            </a:r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71935" y="928670"/>
            <a:ext cx="3643338" cy="2732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19" y="928670"/>
            <a:ext cx="3619525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57158" y="500042"/>
            <a:ext cx="7643866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55575" algn="ctr" eaLnBrk="0" hangingPunct="0"/>
            <a:r>
              <a:rPr lang="ru-RU" sz="2800" b="1" u="none" dirty="0" smtClean="0">
                <a:solidFill>
                  <a:schemeClr val="tx2"/>
                </a:solidFill>
                <a:cs typeface="Times New Roman" pitchFamily="18" charset="0"/>
              </a:rPr>
              <a:t>Что дают технологии В.Ф.Базарного?</a:t>
            </a:r>
            <a:endParaRPr lang="ru-RU" sz="1400" u="none" dirty="0" smtClean="0">
              <a:solidFill>
                <a:schemeClr val="tx2"/>
              </a:solidFill>
            </a:endParaRPr>
          </a:p>
          <a:p>
            <a:pPr indent="155575" eaLnBrk="0" hangingPunct="0">
              <a:lnSpc>
                <a:spcPct val="150000"/>
              </a:lnSpc>
            </a:pPr>
            <a:r>
              <a:rPr lang="ru-RU" sz="2000" b="1" u="none" dirty="0" smtClean="0">
                <a:latin typeface="Times New Roman" pitchFamily="18" charset="0"/>
                <a:cs typeface="Times New Roman" pitchFamily="18" charset="0"/>
              </a:rPr>
              <a:t>1.Гарантированный, фиксирующий результат улучшения здоровья учащихся.</a:t>
            </a:r>
          </a:p>
          <a:p>
            <a:pPr indent="155575" eaLnBrk="0" hangingPunct="0">
              <a:lnSpc>
                <a:spcPct val="150000"/>
              </a:lnSpc>
            </a:pPr>
            <a:r>
              <a:rPr lang="ru-RU" sz="2000" b="1" u="none" dirty="0" smtClean="0">
                <a:latin typeface="Times New Roman" pitchFamily="18" charset="0"/>
                <a:cs typeface="Times New Roman" pitchFamily="18" charset="0"/>
              </a:rPr>
              <a:t>2.Повышение уровня успеваемости и эффективности учебного процесса.</a:t>
            </a:r>
          </a:p>
          <a:p>
            <a:pPr indent="155575" eaLnBrk="0" hangingPunct="0">
              <a:lnSpc>
                <a:spcPct val="150000"/>
              </a:lnSpc>
            </a:pPr>
            <a:r>
              <a:rPr lang="ru-RU" sz="2000" b="1" u="none" dirty="0" smtClean="0">
                <a:latin typeface="Times New Roman" pitchFamily="18" charset="0"/>
                <a:cs typeface="Times New Roman" pitchFamily="18" charset="0"/>
              </a:rPr>
              <a:t>3.Психологический комфорт в образовательном учреждении.</a:t>
            </a:r>
          </a:p>
          <a:p>
            <a:pPr indent="155575" eaLnBrk="0" hangingPunct="0">
              <a:lnSpc>
                <a:spcPct val="150000"/>
              </a:lnSpc>
            </a:pPr>
            <a:r>
              <a:rPr lang="ru-RU" sz="2000" b="1" u="none" dirty="0" smtClean="0">
                <a:latin typeface="Times New Roman" pitchFamily="18" charset="0"/>
                <a:cs typeface="Times New Roman" pitchFamily="18" charset="0"/>
              </a:rPr>
              <a:t>4.Является самым эффективным способом профилактики нарушений в развитии позвоночника, близорукости, </a:t>
            </a:r>
            <a:r>
              <a:rPr lang="ru-RU" sz="2000" b="1" u="none" dirty="0" smtClean="0">
                <a:latin typeface="Times New Roman" pitchFamily="18" charset="0"/>
                <a:cs typeface="Times New Roman" pitchFamily="18" charset="0"/>
              </a:rPr>
              <a:t>нервно-психических </a:t>
            </a:r>
            <a:r>
              <a:rPr lang="ru-RU" sz="2000" b="1" u="none" dirty="0" smtClean="0">
                <a:latin typeface="Times New Roman" pitchFamily="18" charset="0"/>
                <a:cs typeface="Times New Roman" pitchFamily="18" charset="0"/>
              </a:rPr>
              <a:t>и сердечно - сосудистых стрессов, раннего остеохондроза и атеросклероза, плоскостопия .</a:t>
            </a:r>
          </a:p>
          <a:p>
            <a:pPr indent="155575" algn="just" eaLnBrk="0" hangingPunct="0">
              <a:lnSpc>
                <a:spcPct val="150000"/>
              </a:lnSpc>
            </a:pPr>
            <a:r>
              <a:rPr lang="ru-RU" sz="2000" b="1" u="none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Здоровьесберегающие</a:t>
            </a:r>
            <a:r>
              <a:rPr lang="ru-RU" sz="2000" b="1" u="none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технологии профессора В.Ф. Базарного   апробированы, дают  хорошие  результаты укреплении здоровья и развития детей. </a:t>
            </a:r>
            <a:endParaRPr lang="ru-RU" sz="2000" b="1" u="none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57224" y="1071546"/>
            <a:ext cx="6500858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Спасибо</a:t>
            </a:r>
          </a:p>
          <a:p>
            <a:pPr algn="ctr"/>
            <a:r>
              <a:rPr lang="ru-RU" sz="8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ru-RU" sz="8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за </a:t>
            </a:r>
            <a:r>
              <a:rPr lang="ru-RU" sz="8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внимание!</a:t>
            </a:r>
            <a:endParaRPr lang="ru-RU" sz="80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93</TotalTime>
  <Words>310</Words>
  <Application>Microsoft Office PowerPoint</Application>
  <PresentationFormat>Экран (4:3)</PresentationFormat>
  <Paragraphs>33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Изящная</vt:lpstr>
      <vt:lpstr>Слайд 1</vt:lpstr>
      <vt:lpstr>Владимир Филиппович Базарный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3ai4eHok</dc:creator>
  <cp:lastModifiedBy>3ai4eHok</cp:lastModifiedBy>
  <cp:revision>11</cp:revision>
  <dcterms:created xsi:type="dcterms:W3CDTF">2015-10-12T15:40:56Z</dcterms:created>
  <dcterms:modified xsi:type="dcterms:W3CDTF">2015-11-22T14:57:29Z</dcterms:modified>
</cp:coreProperties>
</file>